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2B72482-0258-4B62-9964-8C2B910FD0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9821C4BD-0DAE-4B44-848F-5B9C2D717F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73185058-12D4-4C29-970C-4B8C19657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2C151-4862-4F45-9151-D9CD901F11B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12DB0773-CCA0-4E0C-9ABF-6D5C27FA1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E807E397-24E9-4FD2-A78A-C2FB3427C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6F279-D6C3-4314-AF63-5AAC0C236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91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EF4F12E-8806-4E27-B959-9846D399A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D1E4219E-40FC-4FE3-8AF8-1DD2ABFCE6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FAF3E27C-9BE4-487A-AB15-4D15918DD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2C151-4862-4F45-9151-D9CD901F11B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6A7740F1-9141-45EA-8548-49B4A83BA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CAB4DA09-527B-4139-BFF0-E46954777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6F279-D6C3-4314-AF63-5AAC0C236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119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11A220B-68CA-4DCC-8840-8EC720E09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417CA645-145B-46C0-9302-8A7A6DB4D1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19346042-BA4B-4C7D-A59F-C92712E3F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2C151-4862-4F45-9151-D9CD901F11B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FBDB06E7-23F8-41CA-8B65-A6F9E1008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212689EC-21DE-4BD7-87C3-DC4709498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6F279-D6C3-4314-AF63-5AAC0C236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605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DE01A9AF-4B00-4268-9209-1A1793F39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ECDCDCD1-0A3B-4B02-AB23-9AB7B7F6F9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33F873D8-C97C-4BFD-BE22-DC6B215D95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66B7D148-A790-4736-AB29-1072879ED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2C151-4862-4F45-9151-D9CD901F11B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65A86CA5-D753-419B-8C96-D3A4CBEF8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6EEA183D-5D67-4F46-9B37-19ACD6BBF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6F279-D6C3-4314-AF63-5AAC0C236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318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9BF0E82-550D-47F3-A564-DCF327A61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8BD79978-C7A0-44D5-B32C-89434DF941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A8B2F4FD-6395-4487-BCA2-960D41FDFF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73A205B7-A7F2-4273-A60B-4F6200869B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555635E1-5688-47B6-A6CB-9E667F7A31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639A52A3-5852-44FA-8966-D24CC1727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2C151-4862-4F45-9151-D9CD901F11B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5B99A6DF-3D77-4EF5-827B-0B7D4F0DA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DE01114B-7813-4FE7-98A7-6E309D4D8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6F279-D6C3-4314-AF63-5AAC0C236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024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4F8C996-71B8-4AC3-91FE-87A260CF0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0C05D44C-C9ED-4658-BBAA-DE2553728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2C151-4862-4F45-9151-D9CD901F11B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3437ACF5-84C0-426F-B607-D07DEC47B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DD1A5C9B-1F48-43A0-A174-C0E2B5265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6F279-D6C3-4314-AF63-5AAC0C236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599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78640E72-0B8E-4EF4-A5D6-86949B2BE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2C151-4862-4F45-9151-D9CD901F11B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774159A9-2DFB-4F38-840E-BCEED27FF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B8BFB443-4F61-4E6C-BDAF-E894ACB0B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6F279-D6C3-4314-AF63-5AAC0C236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121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0BF673F-0210-462B-B4C6-F794DAE88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2B27426C-1AF4-4F14-A1DE-3073342CC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4FFC5E12-79DF-48D6-980D-F0A22D463A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F9DF6463-1E34-4625-8057-CD6542862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2C151-4862-4F45-9151-D9CD901F11B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BAEEC7CA-CEF2-4074-BF94-321479189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0CF00C37-7AEF-4B8B-A261-593EC8D3E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6F279-D6C3-4314-AF63-5AAC0C236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048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613F809-E62B-4336-ADA9-3D1868216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1EB49F76-E74B-4DC6-A0CB-FB291D7AB6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338138BD-5F4F-45C3-B405-E3F56846DB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98257217-73D6-4FB9-B430-A34CC7968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2C151-4862-4F45-9151-D9CD901F11B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BD38A488-44DC-4239-9612-6CDB89C1A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A67CD4E5-AC45-41C6-881A-A3DEF495B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6F279-D6C3-4314-AF63-5AAC0C236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090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0C3AE1D-FA38-443E-A371-494899741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8AA7BF77-8AD4-4517-8C9C-3AA036F4C3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4195018E-CC63-458B-9686-6621CF791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2C151-4862-4F45-9151-D9CD901F11B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859F834C-59B0-4379-AF14-E8CE3A22C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ECE8BA01-C1E8-4C98-B918-54D73F746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6F279-D6C3-4314-AF63-5AAC0C236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858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76A7C5FF-FF09-498D-9AED-0CC9A1AE94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86EFF4C2-4EEB-4EFF-B6B2-F52AC225A1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149A6531-18C0-4A00-BF5A-88F6D20C7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2C151-4862-4F45-9151-D9CD901F11B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1FD810FC-43BC-41E3-8F6F-58FF082C3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BD701794-A26B-4900-BFF7-10D21239E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6F279-D6C3-4314-AF63-5AAC0C236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123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7588A72A-152B-4CEE-B485-116F10FA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11E5E1F0-6409-4117-B979-BD1E3C5906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9943A58A-FD10-4C4E-B0AD-B777F0FB02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2C151-4862-4F45-9151-D9CD901F11B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7B7B24F8-EF10-4AFB-9907-1E8C44FA95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996F08C2-52E4-4913-A3C7-BB3DD8186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6F279-D6C3-4314-AF63-5AAC0C236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348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0600D196-EF65-4E76-A865-482E574F9B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323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AD4FBB1E-EC6A-4B2B-9C41-850859BB92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355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CDC2D3D5-61D4-4395-A0CC-D78C88E0F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522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6329E64A-2704-467B-8DCC-AF1588C8BD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528331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แบบจอกว้าง</PresentationFormat>
  <Paragraphs>0</Paragraphs>
  <Slides>4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ADVANCE</dc:creator>
  <cp:lastModifiedBy>ADVANCE</cp:lastModifiedBy>
  <cp:revision>1</cp:revision>
  <dcterms:created xsi:type="dcterms:W3CDTF">2026-10-20T06:20:29Z</dcterms:created>
  <dcterms:modified xsi:type="dcterms:W3CDTF">2026-10-20T06:21:06Z</dcterms:modified>
</cp:coreProperties>
</file>